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64" r:id="rId6"/>
    <p:sldId id="257" r:id="rId7"/>
    <p:sldId id="267" r:id="rId8"/>
    <p:sldId id="269" r:id="rId9"/>
    <p:sldId id="260" r:id="rId10"/>
    <p:sldId id="270" r:id="rId11"/>
    <p:sldId id="271" r:id="rId12"/>
    <p:sldId id="268" r:id="rId13"/>
    <p:sldId id="272" r:id="rId14"/>
    <p:sldId id="259" r:id="rId15"/>
    <p:sldId id="273" r:id="rId16"/>
    <p:sldId id="274" r:id="rId17"/>
    <p:sldId id="261" r:id="rId18"/>
    <p:sldId id="275" r:id="rId19"/>
    <p:sldId id="262" r:id="rId20"/>
    <p:sldId id="263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973407-F68F-41B6-99B7-F598FBE5C98D}" v="57" dt="2019-11-18T11:16:47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33" autoAdjust="0"/>
  </p:normalViewPr>
  <p:slideViewPr>
    <p:cSldViewPr>
      <p:cViewPr varScale="1">
        <p:scale>
          <a:sx n="59" d="100"/>
          <a:sy n="59" d="100"/>
        </p:scale>
        <p:origin x="17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hiel Huizer" userId="6bc960c0-5d73-417d-ac74-793b77e58855" providerId="ADAL" clId="{F4973407-F68F-41B6-99B7-F598FBE5C98D}"/>
    <pc:docChg chg="undo custSel addSld delSld modSld">
      <pc:chgData name="Machiel Huizer" userId="6bc960c0-5d73-417d-ac74-793b77e58855" providerId="ADAL" clId="{F4973407-F68F-41B6-99B7-F598FBE5C98D}" dt="2019-11-18T11:17:00.980" v="2602" actId="1076"/>
      <pc:docMkLst>
        <pc:docMk/>
      </pc:docMkLst>
      <pc:sldChg chg="setBg">
        <pc:chgData name="Machiel Huizer" userId="6bc960c0-5d73-417d-ac74-793b77e58855" providerId="ADAL" clId="{F4973407-F68F-41B6-99B7-F598FBE5C98D}" dt="2019-11-18T09:39:12.847" v="78"/>
        <pc:sldMkLst>
          <pc:docMk/>
          <pc:sldMk cId="4240300181" sldId="256"/>
        </pc:sldMkLst>
      </pc:sldChg>
      <pc:sldChg chg="del">
        <pc:chgData name="Machiel Huizer" userId="6bc960c0-5d73-417d-ac74-793b77e58855" providerId="ADAL" clId="{F4973407-F68F-41B6-99B7-F598FBE5C98D}" dt="2019-11-18T09:31:23.250" v="58" actId="2696"/>
        <pc:sldMkLst>
          <pc:docMk/>
          <pc:sldMk cId="4087201109" sldId="258"/>
        </pc:sldMkLst>
      </pc:sldChg>
      <pc:sldChg chg="modSp">
        <pc:chgData name="Machiel Huizer" userId="6bc960c0-5d73-417d-ac74-793b77e58855" providerId="ADAL" clId="{F4973407-F68F-41B6-99B7-F598FBE5C98D}" dt="2019-11-18T09:33:04.984" v="75" actId="20577"/>
        <pc:sldMkLst>
          <pc:docMk/>
          <pc:sldMk cId="819073419" sldId="259"/>
        </pc:sldMkLst>
        <pc:spChg chg="mod">
          <ac:chgData name="Machiel Huizer" userId="6bc960c0-5d73-417d-ac74-793b77e58855" providerId="ADAL" clId="{F4973407-F68F-41B6-99B7-F598FBE5C98D}" dt="2019-11-18T09:33:04.984" v="75" actId="20577"/>
          <ac:spMkLst>
            <pc:docMk/>
            <pc:sldMk cId="819073419" sldId="259"/>
            <ac:spMk id="3" creationId="{00000000-0000-0000-0000-000000000000}"/>
          </ac:spMkLst>
        </pc:spChg>
      </pc:sldChg>
      <pc:sldChg chg="addSp delSp modSp modNotesTx">
        <pc:chgData name="Machiel Huizer" userId="6bc960c0-5d73-417d-ac74-793b77e58855" providerId="ADAL" clId="{F4973407-F68F-41B6-99B7-F598FBE5C98D}" dt="2019-11-18T10:46:52.653" v="979" actId="14100"/>
        <pc:sldMkLst>
          <pc:docMk/>
          <pc:sldMk cId="1881776334" sldId="260"/>
        </pc:sldMkLst>
        <pc:spChg chg="mod">
          <ac:chgData name="Machiel Huizer" userId="6bc960c0-5d73-417d-ac74-793b77e58855" providerId="ADAL" clId="{F4973407-F68F-41B6-99B7-F598FBE5C98D}" dt="2019-11-18T10:43:18.562" v="947" actId="20577"/>
          <ac:spMkLst>
            <pc:docMk/>
            <pc:sldMk cId="1881776334" sldId="260"/>
            <ac:spMk id="2" creationId="{00000000-0000-0000-0000-000000000000}"/>
          </ac:spMkLst>
        </pc:spChg>
        <pc:spChg chg="add del mod">
          <ac:chgData name="Machiel Huizer" userId="6bc960c0-5d73-417d-ac74-793b77e58855" providerId="ADAL" clId="{F4973407-F68F-41B6-99B7-F598FBE5C98D}" dt="2019-11-18T10:34:43.729" v="419" actId="478"/>
          <ac:spMkLst>
            <pc:docMk/>
            <pc:sldMk cId="1881776334" sldId="260"/>
            <ac:spMk id="5" creationId="{210ED633-AE90-44B8-8B7B-AB8F9F83E019}"/>
          </ac:spMkLst>
        </pc:spChg>
        <pc:spChg chg="add mod">
          <ac:chgData name="Machiel Huizer" userId="6bc960c0-5d73-417d-ac74-793b77e58855" providerId="ADAL" clId="{F4973407-F68F-41B6-99B7-F598FBE5C98D}" dt="2019-11-18T10:45:33.043" v="973" actId="5793"/>
          <ac:spMkLst>
            <pc:docMk/>
            <pc:sldMk cId="1881776334" sldId="260"/>
            <ac:spMk id="7" creationId="{E7968091-2CE6-4CF0-923F-1AE619790680}"/>
          </ac:spMkLst>
        </pc:spChg>
        <pc:picChg chg="add del">
          <ac:chgData name="Machiel Huizer" userId="6bc960c0-5d73-417d-ac74-793b77e58855" providerId="ADAL" clId="{F4973407-F68F-41B6-99B7-F598FBE5C98D}" dt="2019-11-18T10:41:03.386" v="818" actId="478"/>
          <ac:picMkLst>
            <pc:docMk/>
            <pc:sldMk cId="1881776334" sldId="260"/>
            <ac:picMk id="4" creationId="{00000000-0000-0000-0000-000000000000}"/>
          </ac:picMkLst>
        </pc:picChg>
        <pc:picChg chg="add mod">
          <ac:chgData name="Machiel Huizer" userId="6bc960c0-5d73-417d-ac74-793b77e58855" providerId="ADAL" clId="{F4973407-F68F-41B6-99B7-F598FBE5C98D}" dt="2019-11-18T10:45:23.809" v="970" actId="14100"/>
          <ac:picMkLst>
            <pc:docMk/>
            <pc:sldMk cId="1881776334" sldId="260"/>
            <ac:picMk id="8" creationId="{5A4A145C-23D9-4194-9844-820C91F8262F}"/>
          </ac:picMkLst>
        </pc:picChg>
        <pc:picChg chg="add mod">
          <ac:chgData name="Machiel Huizer" userId="6bc960c0-5d73-417d-ac74-793b77e58855" providerId="ADAL" clId="{F4973407-F68F-41B6-99B7-F598FBE5C98D}" dt="2019-11-18T10:45:30.276" v="972" actId="1076"/>
          <ac:picMkLst>
            <pc:docMk/>
            <pc:sldMk cId="1881776334" sldId="260"/>
            <ac:picMk id="9" creationId="{3E3F129C-9780-4A39-B189-93EF9F290C73}"/>
          </ac:picMkLst>
        </pc:picChg>
        <pc:picChg chg="add mod">
          <ac:chgData name="Machiel Huizer" userId="6bc960c0-5d73-417d-ac74-793b77e58855" providerId="ADAL" clId="{F4973407-F68F-41B6-99B7-F598FBE5C98D}" dt="2019-11-18T10:46:17.811" v="976" actId="1076"/>
          <ac:picMkLst>
            <pc:docMk/>
            <pc:sldMk cId="1881776334" sldId="260"/>
            <ac:picMk id="10" creationId="{C8B2F658-ADE3-4D77-A6D4-BB9A4ABE856B}"/>
          </ac:picMkLst>
        </pc:picChg>
        <pc:picChg chg="add mod">
          <ac:chgData name="Machiel Huizer" userId="6bc960c0-5d73-417d-ac74-793b77e58855" providerId="ADAL" clId="{F4973407-F68F-41B6-99B7-F598FBE5C98D}" dt="2019-11-18T10:46:52.653" v="979" actId="14100"/>
          <ac:picMkLst>
            <pc:docMk/>
            <pc:sldMk cId="1881776334" sldId="260"/>
            <ac:picMk id="11" creationId="{0AB4F7FE-BCA6-4191-AEAF-C705FA00C56F}"/>
          </ac:picMkLst>
        </pc:picChg>
      </pc:sldChg>
      <pc:sldChg chg="addSp delSp modSp">
        <pc:chgData name="Machiel Huizer" userId="6bc960c0-5d73-417d-ac74-793b77e58855" providerId="ADAL" clId="{F4973407-F68F-41B6-99B7-F598FBE5C98D}" dt="2019-11-18T11:13:50.313" v="2592"/>
        <pc:sldMkLst>
          <pc:docMk/>
          <pc:sldMk cId="2567965448" sldId="261"/>
        </pc:sldMkLst>
        <pc:spChg chg="del">
          <ac:chgData name="Machiel Huizer" userId="6bc960c0-5d73-417d-ac74-793b77e58855" providerId="ADAL" clId="{F4973407-F68F-41B6-99B7-F598FBE5C98D}" dt="2019-11-18T11:06:39.935" v="2567"/>
          <ac:spMkLst>
            <pc:docMk/>
            <pc:sldMk cId="2567965448" sldId="261"/>
            <ac:spMk id="3" creationId="{00000000-0000-0000-0000-000000000000}"/>
          </ac:spMkLst>
        </pc:spChg>
        <pc:spChg chg="add mod">
          <ac:chgData name="Machiel Huizer" userId="6bc960c0-5d73-417d-ac74-793b77e58855" providerId="ADAL" clId="{F4973407-F68F-41B6-99B7-F598FBE5C98D}" dt="2019-11-18T11:12:51.465" v="2587" actId="255"/>
          <ac:spMkLst>
            <pc:docMk/>
            <pc:sldMk cId="2567965448" sldId="261"/>
            <ac:spMk id="6" creationId="{740C0368-EEAA-4305-9FF3-72D842DA13C6}"/>
          </ac:spMkLst>
        </pc:spChg>
        <pc:spChg chg="add mod">
          <ac:chgData name="Machiel Huizer" userId="6bc960c0-5d73-417d-ac74-793b77e58855" providerId="ADAL" clId="{F4973407-F68F-41B6-99B7-F598FBE5C98D}" dt="2019-11-18T11:12:46.514" v="2586" actId="255"/>
          <ac:spMkLst>
            <pc:docMk/>
            <pc:sldMk cId="2567965448" sldId="261"/>
            <ac:spMk id="8" creationId="{CC97BD1E-EBD5-4014-ACBC-B4370434DCB5}"/>
          </ac:spMkLst>
        </pc:spChg>
        <pc:picChg chg="del">
          <ac:chgData name="Machiel Huizer" userId="6bc960c0-5d73-417d-ac74-793b77e58855" providerId="ADAL" clId="{F4973407-F68F-41B6-99B7-F598FBE5C98D}" dt="2019-11-18T11:06:36.833" v="2566" actId="478"/>
          <ac:picMkLst>
            <pc:docMk/>
            <pc:sldMk cId="2567965448" sldId="261"/>
            <ac:picMk id="4" creationId="{00000000-0000-0000-0000-000000000000}"/>
          </ac:picMkLst>
        </pc:picChg>
        <pc:picChg chg="add mod">
          <ac:chgData name="Machiel Huizer" userId="6bc960c0-5d73-417d-ac74-793b77e58855" providerId="ADAL" clId="{F4973407-F68F-41B6-99B7-F598FBE5C98D}" dt="2019-11-18T11:06:44.313" v="2569" actId="14100"/>
          <ac:picMkLst>
            <pc:docMk/>
            <pc:sldMk cId="2567965448" sldId="261"/>
            <ac:picMk id="5" creationId="{E389848A-3D29-41E6-BDDF-69C157571139}"/>
          </ac:picMkLst>
        </pc:picChg>
        <pc:picChg chg="add del">
          <ac:chgData name="Machiel Huizer" userId="6bc960c0-5d73-417d-ac74-793b77e58855" providerId="ADAL" clId="{F4973407-F68F-41B6-99B7-F598FBE5C98D}" dt="2019-11-18T11:12:11.893" v="2578"/>
          <ac:picMkLst>
            <pc:docMk/>
            <pc:sldMk cId="2567965448" sldId="261"/>
            <ac:picMk id="7" creationId="{A9731478-5F49-4472-B1BF-2CC4014A2DA8}"/>
          </ac:picMkLst>
        </pc:picChg>
        <pc:picChg chg="add del mod">
          <ac:chgData name="Machiel Huizer" userId="6bc960c0-5d73-417d-ac74-793b77e58855" providerId="ADAL" clId="{F4973407-F68F-41B6-99B7-F598FBE5C98D}" dt="2019-11-18T11:13:50.313" v="2592"/>
          <ac:picMkLst>
            <pc:docMk/>
            <pc:sldMk cId="2567965448" sldId="261"/>
            <ac:picMk id="1026" creationId="{847DD2F5-E6FC-47F9-8352-567EDEB9F502}"/>
          </ac:picMkLst>
        </pc:picChg>
      </pc:sldChg>
      <pc:sldChg chg="modSp">
        <pc:chgData name="Machiel Huizer" userId="6bc960c0-5d73-417d-ac74-793b77e58855" providerId="ADAL" clId="{F4973407-F68F-41B6-99B7-F598FBE5C98D}" dt="2019-11-18T09:36:53.676" v="77" actId="20577"/>
        <pc:sldMkLst>
          <pc:docMk/>
          <pc:sldMk cId="1822588892" sldId="264"/>
        </pc:sldMkLst>
        <pc:spChg chg="mod">
          <ac:chgData name="Machiel Huizer" userId="6bc960c0-5d73-417d-ac74-793b77e58855" providerId="ADAL" clId="{F4973407-F68F-41B6-99B7-F598FBE5C98D}" dt="2019-11-18T09:36:53.676" v="77" actId="20577"/>
          <ac:spMkLst>
            <pc:docMk/>
            <pc:sldMk cId="1822588892" sldId="264"/>
            <ac:spMk id="3" creationId="{00000000-0000-0000-0000-000000000000}"/>
          </ac:spMkLst>
        </pc:spChg>
      </pc:sldChg>
      <pc:sldChg chg="del">
        <pc:chgData name="Machiel Huizer" userId="6bc960c0-5d73-417d-ac74-793b77e58855" providerId="ADAL" clId="{F4973407-F68F-41B6-99B7-F598FBE5C98D}" dt="2019-11-18T09:30:05.994" v="57" actId="2696"/>
        <pc:sldMkLst>
          <pc:docMk/>
          <pc:sldMk cId="915682009" sldId="265"/>
        </pc:sldMkLst>
      </pc:sldChg>
      <pc:sldChg chg="del">
        <pc:chgData name="Machiel Huizer" userId="6bc960c0-5d73-417d-ac74-793b77e58855" providerId="ADAL" clId="{F4973407-F68F-41B6-99B7-F598FBE5C98D}" dt="2019-11-18T11:13:08.902" v="2588" actId="2696"/>
        <pc:sldMkLst>
          <pc:docMk/>
          <pc:sldMk cId="1343787186" sldId="266"/>
        </pc:sldMkLst>
      </pc:sldChg>
      <pc:sldChg chg="modSp add">
        <pc:chgData name="Machiel Huizer" userId="6bc960c0-5d73-417d-ac74-793b77e58855" providerId="ADAL" clId="{F4973407-F68F-41B6-99B7-F598FBE5C98D}" dt="2019-11-18T09:45:52.143" v="360" actId="20577"/>
        <pc:sldMkLst>
          <pc:docMk/>
          <pc:sldMk cId="406906092" sldId="267"/>
        </pc:sldMkLst>
        <pc:spChg chg="mod">
          <ac:chgData name="Machiel Huizer" userId="6bc960c0-5d73-417d-ac74-793b77e58855" providerId="ADAL" clId="{F4973407-F68F-41B6-99B7-F598FBE5C98D}" dt="2019-11-18T09:43:35.449" v="91" actId="20577"/>
          <ac:spMkLst>
            <pc:docMk/>
            <pc:sldMk cId="406906092" sldId="267"/>
            <ac:spMk id="2" creationId="{660A51BC-5A4A-4CB9-AC5D-9336A24749CA}"/>
          </ac:spMkLst>
        </pc:spChg>
        <pc:spChg chg="mod">
          <ac:chgData name="Machiel Huizer" userId="6bc960c0-5d73-417d-ac74-793b77e58855" providerId="ADAL" clId="{F4973407-F68F-41B6-99B7-F598FBE5C98D}" dt="2019-11-18T09:45:52.143" v="360" actId="20577"/>
          <ac:spMkLst>
            <pc:docMk/>
            <pc:sldMk cId="406906092" sldId="267"/>
            <ac:spMk id="3" creationId="{BB066085-C940-4559-891B-4AEF965B17B7}"/>
          </ac:spMkLst>
        </pc:spChg>
      </pc:sldChg>
      <pc:sldChg chg="addSp delSp modSp add modAnim">
        <pc:chgData name="Machiel Huizer" userId="6bc960c0-5d73-417d-ac74-793b77e58855" providerId="ADAL" clId="{F4973407-F68F-41B6-99B7-F598FBE5C98D}" dt="2019-11-18T10:57:06.781" v="1767" actId="20577"/>
        <pc:sldMkLst>
          <pc:docMk/>
          <pc:sldMk cId="2540115398" sldId="268"/>
        </pc:sldMkLst>
        <pc:spChg chg="mod">
          <ac:chgData name="Machiel Huizer" userId="6bc960c0-5d73-417d-ac74-793b77e58855" providerId="ADAL" clId="{F4973407-F68F-41B6-99B7-F598FBE5C98D}" dt="2019-11-18T09:50:52.607" v="406" actId="20577"/>
          <ac:spMkLst>
            <pc:docMk/>
            <pc:sldMk cId="2540115398" sldId="268"/>
            <ac:spMk id="2" creationId="{872094DF-86A4-463E-A3D1-C8A3DFEBADD2}"/>
          </ac:spMkLst>
        </pc:spChg>
        <pc:spChg chg="add del">
          <ac:chgData name="Machiel Huizer" userId="6bc960c0-5d73-417d-ac74-793b77e58855" providerId="ADAL" clId="{F4973407-F68F-41B6-99B7-F598FBE5C98D}" dt="2019-11-18T09:50:27.746" v="392"/>
          <ac:spMkLst>
            <pc:docMk/>
            <pc:sldMk cId="2540115398" sldId="268"/>
            <ac:spMk id="3" creationId="{C10DDC76-456A-4DE4-89F2-146C5119979A}"/>
          </ac:spMkLst>
        </pc:spChg>
        <pc:spChg chg="add mod">
          <ac:chgData name="Machiel Huizer" userId="6bc960c0-5d73-417d-ac74-793b77e58855" providerId="ADAL" clId="{F4973407-F68F-41B6-99B7-F598FBE5C98D}" dt="2019-11-18T10:57:06.781" v="1767" actId="20577"/>
          <ac:spMkLst>
            <pc:docMk/>
            <pc:sldMk cId="2540115398" sldId="268"/>
            <ac:spMk id="7" creationId="{2DD5BDBA-0B33-4A59-873B-E30785E4E1F5}"/>
          </ac:spMkLst>
        </pc:spChg>
        <pc:picChg chg="add del mod">
          <ac:chgData name="Machiel Huizer" userId="6bc960c0-5d73-417d-ac74-793b77e58855" providerId="ADAL" clId="{F4973407-F68F-41B6-99B7-F598FBE5C98D}" dt="2019-11-18T09:49:30.153" v="391"/>
          <ac:picMkLst>
            <pc:docMk/>
            <pc:sldMk cId="2540115398" sldId="268"/>
            <ac:picMk id="4" creationId="{A836AB5E-195E-49DA-A8D5-5398DB1BCAB7}"/>
          </ac:picMkLst>
        </pc:picChg>
        <pc:picChg chg="add mod">
          <ac:chgData name="Machiel Huizer" userId="6bc960c0-5d73-417d-ac74-793b77e58855" providerId="ADAL" clId="{F4973407-F68F-41B6-99B7-F598FBE5C98D}" dt="2019-11-18T09:52:06.165" v="409" actId="1076"/>
          <ac:picMkLst>
            <pc:docMk/>
            <pc:sldMk cId="2540115398" sldId="268"/>
            <ac:picMk id="5" creationId="{B978C6D2-CC95-4A68-977D-FC9B911EE20A}"/>
          </ac:picMkLst>
        </pc:picChg>
        <pc:picChg chg="add mod">
          <ac:chgData name="Machiel Huizer" userId="6bc960c0-5d73-417d-ac74-793b77e58855" providerId="ADAL" clId="{F4973407-F68F-41B6-99B7-F598FBE5C98D}" dt="2019-11-18T09:52:03.332" v="408" actId="1076"/>
          <ac:picMkLst>
            <pc:docMk/>
            <pc:sldMk cId="2540115398" sldId="268"/>
            <ac:picMk id="6" creationId="{B339A41A-AC2D-4785-85FE-DD3990E9D2CD}"/>
          </ac:picMkLst>
        </pc:picChg>
      </pc:sldChg>
      <pc:sldChg chg="addSp delSp modSp add">
        <pc:chgData name="Machiel Huizer" userId="6bc960c0-5d73-417d-ac74-793b77e58855" providerId="ADAL" clId="{F4973407-F68F-41B6-99B7-F598FBE5C98D}" dt="2019-11-18T10:22:58.313" v="417" actId="1076"/>
        <pc:sldMkLst>
          <pc:docMk/>
          <pc:sldMk cId="2673593417" sldId="269"/>
        </pc:sldMkLst>
        <pc:spChg chg="del">
          <ac:chgData name="Machiel Huizer" userId="6bc960c0-5d73-417d-ac74-793b77e58855" providerId="ADAL" clId="{F4973407-F68F-41B6-99B7-F598FBE5C98D}" dt="2019-11-18T10:22:40.428" v="413"/>
          <ac:spMkLst>
            <pc:docMk/>
            <pc:sldMk cId="2673593417" sldId="269"/>
            <ac:spMk id="3" creationId="{0C6E498B-2F0A-4134-B482-F32BE7A30E1E}"/>
          </ac:spMkLst>
        </pc:spChg>
        <pc:picChg chg="add mod">
          <ac:chgData name="Machiel Huizer" userId="6bc960c0-5d73-417d-ac74-793b77e58855" providerId="ADAL" clId="{F4973407-F68F-41B6-99B7-F598FBE5C98D}" dt="2019-11-18T10:22:58.313" v="417" actId="1076"/>
          <ac:picMkLst>
            <pc:docMk/>
            <pc:sldMk cId="2673593417" sldId="269"/>
            <ac:picMk id="4" creationId="{B6C37082-27C7-4909-8114-1EE499555827}"/>
          </ac:picMkLst>
        </pc:picChg>
      </pc:sldChg>
      <pc:sldChg chg="addSp modSp add">
        <pc:chgData name="Machiel Huizer" userId="6bc960c0-5d73-417d-ac74-793b77e58855" providerId="ADAL" clId="{F4973407-F68F-41B6-99B7-F598FBE5C98D}" dt="2019-11-18T10:50:18.255" v="1004" actId="5793"/>
        <pc:sldMkLst>
          <pc:docMk/>
          <pc:sldMk cId="1284943529" sldId="270"/>
        </pc:sldMkLst>
        <pc:spChg chg="mod">
          <ac:chgData name="Machiel Huizer" userId="6bc960c0-5d73-417d-ac74-793b77e58855" providerId="ADAL" clId="{F4973407-F68F-41B6-99B7-F598FBE5C98D}" dt="2019-11-18T10:50:18.255" v="1004" actId="5793"/>
          <ac:spMkLst>
            <pc:docMk/>
            <pc:sldMk cId="1284943529" sldId="270"/>
            <ac:spMk id="2" creationId="{DB50A38D-30FA-4F01-A324-717727C4E17D}"/>
          </ac:spMkLst>
        </pc:spChg>
        <pc:spChg chg="mod">
          <ac:chgData name="Machiel Huizer" userId="6bc960c0-5d73-417d-ac74-793b77e58855" providerId="ADAL" clId="{F4973407-F68F-41B6-99B7-F598FBE5C98D}" dt="2019-11-18T10:45:13.999" v="965" actId="20577"/>
          <ac:spMkLst>
            <pc:docMk/>
            <pc:sldMk cId="1284943529" sldId="270"/>
            <ac:spMk id="3" creationId="{9362AC95-62F7-4485-BA4E-F845DB2778F0}"/>
          </ac:spMkLst>
        </pc:spChg>
        <pc:picChg chg="add mod">
          <ac:chgData name="Machiel Huizer" userId="6bc960c0-5d73-417d-ac74-793b77e58855" providerId="ADAL" clId="{F4973407-F68F-41B6-99B7-F598FBE5C98D}" dt="2019-11-18T10:48:06.018" v="981" actId="1076"/>
          <ac:picMkLst>
            <pc:docMk/>
            <pc:sldMk cId="1284943529" sldId="270"/>
            <ac:picMk id="4" creationId="{BD94EB20-527D-4D54-85B3-684BB0896A83}"/>
          </ac:picMkLst>
        </pc:picChg>
        <pc:picChg chg="add mod">
          <ac:chgData name="Machiel Huizer" userId="6bc960c0-5d73-417d-ac74-793b77e58855" providerId="ADAL" clId="{F4973407-F68F-41B6-99B7-F598FBE5C98D}" dt="2019-11-18T10:48:41.247" v="984" actId="14100"/>
          <ac:picMkLst>
            <pc:docMk/>
            <pc:sldMk cId="1284943529" sldId="270"/>
            <ac:picMk id="5" creationId="{FBC3988C-6500-4F54-AD40-904099C80FFB}"/>
          </ac:picMkLst>
        </pc:picChg>
        <pc:picChg chg="add mod">
          <ac:chgData name="Machiel Huizer" userId="6bc960c0-5d73-417d-ac74-793b77e58855" providerId="ADAL" clId="{F4973407-F68F-41B6-99B7-F598FBE5C98D}" dt="2019-11-18T10:50:12.029" v="991" actId="14100"/>
          <ac:picMkLst>
            <pc:docMk/>
            <pc:sldMk cId="1284943529" sldId="270"/>
            <ac:picMk id="6" creationId="{CD68DB20-7C28-45D3-A60C-F94BCF3F250B}"/>
          </ac:picMkLst>
        </pc:picChg>
        <pc:picChg chg="add mod">
          <ac:chgData name="Machiel Huizer" userId="6bc960c0-5d73-417d-ac74-793b77e58855" providerId="ADAL" clId="{F4973407-F68F-41B6-99B7-F598FBE5C98D}" dt="2019-11-18T10:50:07.758" v="990" actId="1076"/>
          <ac:picMkLst>
            <pc:docMk/>
            <pc:sldMk cId="1284943529" sldId="270"/>
            <ac:picMk id="7" creationId="{4FF6351C-D55F-46EC-82C9-1784EA7036D0}"/>
          </ac:picMkLst>
        </pc:picChg>
      </pc:sldChg>
      <pc:sldChg chg="modSp add">
        <pc:chgData name="Machiel Huizer" userId="6bc960c0-5d73-417d-ac74-793b77e58855" providerId="ADAL" clId="{F4973407-F68F-41B6-99B7-F598FBE5C98D}" dt="2019-11-18T10:52:59.844" v="1270" actId="20577"/>
        <pc:sldMkLst>
          <pc:docMk/>
          <pc:sldMk cId="1279105769" sldId="271"/>
        </pc:sldMkLst>
        <pc:spChg chg="mod">
          <ac:chgData name="Machiel Huizer" userId="6bc960c0-5d73-417d-ac74-793b77e58855" providerId="ADAL" clId="{F4973407-F68F-41B6-99B7-F598FBE5C98D}" dt="2019-11-18T10:50:37.106" v="1033" actId="20577"/>
          <ac:spMkLst>
            <pc:docMk/>
            <pc:sldMk cId="1279105769" sldId="271"/>
            <ac:spMk id="2" creationId="{22E09561-1CFB-4EE9-8CE0-1C88CDF590AD}"/>
          </ac:spMkLst>
        </pc:spChg>
        <pc:spChg chg="mod">
          <ac:chgData name="Machiel Huizer" userId="6bc960c0-5d73-417d-ac74-793b77e58855" providerId="ADAL" clId="{F4973407-F68F-41B6-99B7-F598FBE5C98D}" dt="2019-11-18T10:52:59.844" v="1270" actId="20577"/>
          <ac:spMkLst>
            <pc:docMk/>
            <pc:sldMk cId="1279105769" sldId="271"/>
            <ac:spMk id="3" creationId="{72ACDAE1-3EB0-4A08-8962-69F9EE0DB61C}"/>
          </ac:spMkLst>
        </pc:spChg>
      </pc:sldChg>
      <pc:sldChg chg="addSp delSp modSp add">
        <pc:chgData name="Machiel Huizer" userId="6bc960c0-5d73-417d-ac74-793b77e58855" providerId="ADAL" clId="{F4973407-F68F-41B6-99B7-F598FBE5C98D}" dt="2019-11-18T11:00:27.527" v="1927" actId="20577"/>
        <pc:sldMkLst>
          <pc:docMk/>
          <pc:sldMk cId="338412085" sldId="272"/>
        </pc:sldMkLst>
        <pc:spChg chg="mod">
          <ac:chgData name="Machiel Huizer" userId="6bc960c0-5d73-417d-ac74-793b77e58855" providerId="ADAL" clId="{F4973407-F68F-41B6-99B7-F598FBE5C98D}" dt="2019-11-18T10:53:37.108" v="1331" actId="20577"/>
          <ac:spMkLst>
            <pc:docMk/>
            <pc:sldMk cId="338412085" sldId="272"/>
            <ac:spMk id="2" creationId="{D06A1C82-87BE-49C5-B8D7-7DEBD26E936F}"/>
          </ac:spMkLst>
        </pc:spChg>
        <pc:spChg chg="mod">
          <ac:chgData name="Machiel Huizer" userId="6bc960c0-5d73-417d-ac74-793b77e58855" providerId="ADAL" clId="{F4973407-F68F-41B6-99B7-F598FBE5C98D}" dt="2019-11-18T11:00:27.527" v="1927" actId="20577"/>
          <ac:spMkLst>
            <pc:docMk/>
            <pc:sldMk cId="338412085" sldId="272"/>
            <ac:spMk id="3" creationId="{3B6DDC7E-1C16-4C71-A77C-511FA6518EC6}"/>
          </ac:spMkLst>
        </pc:spChg>
        <pc:spChg chg="add del mod">
          <ac:chgData name="Machiel Huizer" userId="6bc960c0-5d73-417d-ac74-793b77e58855" providerId="ADAL" clId="{F4973407-F68F-41B6-99B7-F598FBE5C98D}" dt="2019-11-18T11:00:14.215" v="1879" actId="478"/>
          <ac:spMkLst>
            <pc:docMk/>
            <pc:sldMk cId="338412085" sldId="272"/>
            <ac:spMk id="4" creationId="{4658773B-345A-4E63-80A8-2F594037FC7D}"/>
          </ac:spMkLst>
        </pc:spChg>
      </pc:sldChg>
      <pc:sldChg chg="modSp add">
        <pc:chgData name="Machiel Huizer" userId="6bc960c0-5d73-417d-ac74-793b77e58855" providerId="ADAL" clId="{F4973407-F68F-41B6-99B7-F598FBE5C98D}" dt="2019-11-18T11:02:18.296" v="2208" actId="20577"/>
        <pc:sldMkLst>
          <pc:docMk/>
          <pc:sldMk cId="1135160690" sldId="273"/>
        </pc:sldMkLst>
        <pc:spChg chg="mod">
          <ac:chgData name="Machiel Huizer" userId="6bc960c0-5d73-417d-ac74-793b77e58855" providerId="ADAL" clId="{F4973407-F68F-41B6-99B7-F598FBE5C98D}" dt="2019-11-18T11:01:02.325" v="1951" actId="20577"/>
          <ac:spMkLst>
            <pc:docMk/>
            <pc:sldMk cId="1135160690" sldId="273"/>
            <ac:spMk id="2" creationId="{D648181C-F4F2-4F28-9B4C-B2679F5DFFD6}"/>
          </ac:spMkLst>
        </pc:spChg>
        <pc:spChg chg="mod">
          <ac:chgData name="Machiel Huizer" userId="6bc960c0-5d73-417d-ac74-793b77e58855" providerId="ADAL" clId="{F4973407-F68F-41B6-99B7-F598FBE5C98D}" dt="2019-11-18T11:02:18.296" v="2208" actId="20577"/>
          <ac:spMkLst>
            <pc:docMk/>
            <pc:sldMk cId="1135160690" sldId="273"/>
            <ac:spMk id="3" creationId="{B05EEBCF-6B33-4DEE-836F-95F6E39BBA06}"/>
          </ac:spMkLst>
        </pc:spChg>
      </pc:sldChg>
      <pc:sldChg chg="add del">
        <pc:chgData name="Machiel Huizer" userId="6bc960c0-5d73-417d-ac74-793b77e58855" providerId="ADAL" clId="{F4973407-F68F-41B6-99B7-F598FBE5C98D}" dt="2019-11-18T11:02:21.946" v="2209" actId="2696"/>
        <pc:sldMkLst>
          <pc:docMk/>
          <pc:sldMk cId="2148049537" sldId="274"/>
        </pc:sldMkLst>
      </pc:sldChg>
      <pc:sldChg chg="modSp add">
        <pc:chgData name="Machiel Huizer" userId="6bc960c0-5d73-417d-ac74-793b77e58855" providerId="ADAL" clId="{F4973407-F68F-41B6-99B7-F598FBE5C98D}" dt="2019-11-18T11:05:52.975" v="2565" actId="20577"/>
        <pc:sldMkLst>
          <pc:docMk/>
          <pc:sldMk cId="3380574541" sldId="274"/>
        </pc:sldMkLst>
        <pc:spChg chg="mod">
          <ac:chgData name="Machiel Huizer" userId="6bc960c0-5d73-417d-ac74-793b77e58855" providerId="ADAL" clId="{F4973407-F68F-41B6-99B7-F598FBE5C98D}" dt="2019-11-18T11:04:13.494" v="2326" actId="20577"/>
          <ac:spMkLst>
            <pc:docMk/>
            <pc:sldMk cId="3380574541" sldId="274"/>
            <ac:spMk id="2" creationId="{AECB255E-6FFD-4BFB-9B71-3E7F69603844}"/>
          </ac:spMkLst>
        </pc:spChg>
        <pc:spChg chg="mod">
          <ac:chgData name="Machiel Huizer" userId="6bc960c0-5d73-417d-ac74-793b77e58855" providerId="ADAL" clId="{F4973407-F68F-41B6-99B7-F598FBE5C98D}" dt="2019-11-18T11:05:52.975" v="2565" actId="20577"/>
          <ac:spMkLst>
            <pc:docMk/>
            <pc:sldMk cId="3380574541" sldId="274"/>
            <ac:spMk id="3" creationId="{EB524934-19EA-4BCB-8614-988C821D5EB8}"/>
          </ac:spMkLst>
        </pc:spChg>
      </pc:sldChg>
      <pc:sldChg chg="addSp delSp modSp add">
        <pc:chgData name="Machiel Huizer" userId="6bc960c0-5d73-417d-ac74-793b77e58855" providerId="ADAL" clId="{F4973407-F68F-41B6-99B7-F598FBE5C98D}" dt="2019-11-18T11:17:00.980" v="2602" actId="1076"/>
        <pc:sldMkLst>
          <pc:docMk/>
          <pc:sldMk cId="2561224627" sldId="275"/>
        </pc:sldMkLst>
        <pc:picChg chg="add del mod">
          <ac:chgData name="Machiel Huizer" userId="6bc960c0-5d73-417d-ac74-793b77e58855" providerId="ADAL" clId="{F4973407-F68F-41B6-99B7-F598FBE5C98D}" dt="2019-11-18T11:14:05.527" v="2597" actId="478"/>
          <ac:picMkLst>
            <pc:docMk/>
            <pc:sldMk cId="2561224627" sldId="275"/>
            <ac:picMk id="4" creationId="{3C0F5A17-BD71-4322-ABFE-F9DB41877B20}"/>
          </ac:picMkLst>
        </pc:picChg>
        <pc:picChg chg="add mod">
          <ac:chgData name="Machiel Huizer" userId="6bc960c0-5d73-417d-ac74-793b77e58855" providerId="ADAL" clId="{F4973407-F68F-41B6-99B7-F598FBE5C98D}" dt="2019-11-18T11:17:00.980" v="2602" actId="1076"/>
          <ac:picMkLst>
            <pc:docMk/>
            <pc:sldMk cId="2561224627" sldId="275"/>
            <ac:picMk id="5" creationId="{DD85E486-4136-41EB-B993-EA4BE338917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0C527-4B4D-4212-9398-192C1C7951EB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70A4C-6D03-490F-8AA6-A9E6D80205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44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Behoefteconcurrentie:  Geld maar 1 keer uitgeven.  Als je je vakantiegeld uitgeeft aan het kopen van je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seizoenskaart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voor Vitesse, kan je het niet uitgeven aan het kopen van een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playstation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Generieke concurrentie: het doel van het aanschaffen is gelijk. Het middel is anders. Voorbeeld: reizen per auto &gt;&lt; reizen per bus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 vorm concurrentie: Je hebt gekozen om op stap te gaan. • Maar wil je naar een disco, een kroeg, naar de bioscoop.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Merkconcurrentie: concurrentie op het niveau van een producttype tussen verschillende merken bijvoorbeeld telefoon Samsung óf Apple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0A4C-6D03-490F-8AA6-A9E6D802056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89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 vorm concurrentie: Je hebt gekozen om op stap te gaan. • Maar wil je naar een disco, een kroeg, naar de bioscoop.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Merkconcurrentie: concurrentie op het niveau van een producttype tussen verschillende merken bijvoorbeeld telefoon Samsung óf Apple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0A4C-6D03-490F-8AA6-A9E6D802056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04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Waarom zou je een </a:t>
            </a:r>
            <a:r>
              <a:rPr lang="nl-NL" dirty="0" err="1"/>
              <a:t>doelgroepanalyse</a:t>
            </a:r>
            <a:r>
              <a:rPr lang="nl-NL" dirty="0"/>
              <a:t> doen?</a:t>
            </a:r>
          </a:p>
          <a:p>
            <a:r>
              <a:rPr lang="nl-NL" dirty="0"/>
              <a:t>Inspelen op wensen en behoeftes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0A4C-6D03-490F-8AA6-A9E6D802056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72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11560" y="1701573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itchFamily="34" charset="0"/>
                <a:cs typeface="Arial" pitchFamily="34" charset="0"/>
              </a:rPr>
              <a:t>Presentatie Marktanalyse en </a:t>
            </a:r>
            <a:r>
              <a:rPr lang="nl-NL" sz="2800" dirty="0" err="1">
                <a:latin typeface="Arial" pitchFamily="34" charset="0"/>
                <a:cs typeface="Arial" pitchFamily="34" charset="0"/>
              </a:rPr>
              <a:t>doelgroepanalyse</a:t>
            </a: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A1C82-87BE-49C5-B8D7-7DEBD26E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kan een startende fietsenzaak hier mee?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6DDC7E-1C16-4C71-A77C-511FA6518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Lage prijzen hanteren?</a:t>
            </a:r>
          </a:p>
          <a:p>
            <a:r>
              <a:rPr lang="nl-NL" dirty="0"/>
              <a:t>Leren van naamsbekendheid van rijwielhandel B?</a:t>
            </a:r>
          </a:p>
          <a:p>
            <a:r>
              <a:rPr lang="nl-NL" dirty="0"/>
              <a:t>Servicegerichtheid hoog in vaandel stellen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412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Situatieanalyse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Doelgroepanalyse</a:t>
            </a:r>
            <a:endParaRPr lang="nl-NL" dirty="0"/>
          </a:p>
          <a:p>
            <a:pPr lvl="1"/>
            <a:r>
              <a:rPr lang="nl-NL" dirty="0"/>
              <a:t>Op zoek naar info over jouw doelgroep</a:t>
            </a:r>
          </a:p>
          <a:p>
            <a:pPr lvl="1"/>
            <a:r>
              <a:rPr lang="nl-NL" dirty="0"/>
              <a:t>Zo veel mogelijk concrete info over de doelgroep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Demografisch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Psychografisch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Geografisch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24" y="2780071"/>
            <a:ext cx="3557389" cy="355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7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8181C-F4F2-4F28-9B4C-B2679F5D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is jouw doelgroep?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5EEBCF-6B33-4DEE-836F-95F6E39BB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Werk per onderneming uit: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Demografische kenmerken</a:t>
            </a:r>
          </a:p>
          <a:p>
            <a:r>
              <a:rPr lang="nl-NL" dirty="0"/>
              <a:t>Psychografische kenmerken</a:t>
            </a:r>
          </a:p>
          <a:p>
            <a:r>
              <a:rPr lang="nl-NL" dirty="0"/>
              <a:t>Geografische kenmerken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Welke 3 conclusies kan je trekken om in jouw onderneming te gebruiken?</a:t>
            </a:r>
          </a:p>
        </p:txBody>
      </p:sp>
    </p:spTree>
    <p:extLst>
      <p:ext uri="{BB962C8B-B14F-4D97-AF65-F5344CB8AC3E}">
        <p14:creationId xmlns:p14="http://schemas.microsoft.com/office/powerpoint/2010/main" val="1135160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B255E-6FFD-4BFB-9B71-3E7F6960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SWOT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524934-19EA-4BCB-8614-988C821D5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informatie die je nu hebt over je doelgroep en je concurrenten kan je gebruiken om je ‘strategie’ te bepalen.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Een SWOT- analyse helpt je hierbij.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0574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SWOT analyse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389848A-3D29-41E6-BDDF-69C157571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5" y="980728"/>
            <a:ext cx="6910025" cy="475252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40C0368-EEAA-4305-9FF3-72D842DA13C6}"/>
              </a:ext>
            </a:extLst>
          </p:cNvPr>
          <p:cNvSpPr txBox="1"/>
          <p:nvPr/>
        </p:nvSpPr>
        <p:spPr>
          <a:xfrm>
            <a:off x="251520" y="371703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extern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C97BD1E-EBD5-4014-ACBC-B4370434DCB5}"/>
              </a:ext>
            </a:extLst>
          </p:cNvPr>
          <p:cNvSpPr txBox="1"/>
          <p:nvPr/>
        </p:nvSpPr>
        <p:spPr>
          <a:xfrm>
            <a:off x="251520" y="170080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2567965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337B4-5B3F-4C50-8856-F24D2CAD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E8959C-8B04-48A1-BC2D-77D13AB23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85E486-4136-41EB-B993-EA4BE3389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31" y="947564"/>
            <a:ext cx="5756786" cy="572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24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 met SWOT analyse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Post-</a:t>
            </a:r>
            <a:r>
              <a:rPr lang="nl-NL" dirty="0" err="1"/>
              <a:t>its</a:t>
            </a:r>
            <a:r>
              <a:rPr lang="nl-NL" dirty="0"/>
              <a:t> op flipover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7" y="2357437"/>
            <a:ext cx="1863651" cy="186365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437112"/>
            <a:ext cx="2143125" cy="21431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28800"/>
            <a:ext cx="2143125" cy="21431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11" y="387748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23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Kansen zien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Kijk nog eens kritisch naar het kansen vak</a:t>
            </a:r>
          </a:p>
          <a:p>
            <a:r>
              <a:rPr lang="nl-NL" dirty="0"/>
              <a:t>Bedenk nog eens 5 nieuwe kansen voor de onderneming</a:t>
            </a:r>
          </a:p>
        </p:txBody>
      </p:sp>
    </p:spTree>
    <p:extLst>
      <p:ext uri="{BB962C8B-B14F-4D97-AF65-F5344CB8AC3E}">
        <p14:creationId xmlns:p14="http://schemas.microsoft.com/office/powerpoint/2010/main" val="232246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het einde van deze les kun je:</a:t>
            </a:r>
          </a:p>
          <a:p>
            <a:pPr lvl="1"/>
            <a:r>
              <a:rPr lang="nl-NL" dirty="0"/>
              <a:t>Uitleggen wat een </a:t>
            </a:r>
            <a:r>
              <a:rPr lang="nl-NL" dirty="0" err="1"/>
              <a:t>doelgroepanalyse</a:t>
            </a:r>
            <a:r>
              <a:rPr lang="nl-NL" dirty="0"/>
              <a:t> is</a:t>
            </a:r>
          </a:p>
          <a:p>
            <a:pPr lvl="1"/>
            <a:r>
              <a:rPr lang="nl-NL" dirty="0"/>
              <a:t>Uitleggen wat een marktanalyse is</a:t>
            </a:r>
          </a:p>
          <a:p>
            <a:pPr lvl="1"/>
            <a:r>
              <a:rPr lang="nl-NL" dirty="0"/>
              <a:t>SWOT analyse uitvoeren</a:t>
            </a:r>
          </a:p>
        </p:txBody>
      </p:sp>
    </p:spTree>
    <p:extLst>
      <p:ext uri="{BB962C8B-B14F-4D97-AF65-F5344CB8AC3E}">
        <p14:creationId xmlns:p14="http://schemas.microsoft.com/office/powerpoint/2010/main" val="182258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772816"/>
            <a:ext cx="5139531" cy="40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7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51BC-5A4A-4CB9-AC5D-9336A247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Analyse fase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066085-C940-4559-891B-4AEF965B1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Je wilt onderzoeken/ weten wie:</a:t>
            </a:r>
          </a:p>
          <a:p>
            <a:r>
              <a:rPr lang="nl-NL" dirty="0"/>
              <a:t>Jouw producten gaan kopen (doelgroep)</a:t>
            </a:r>
          </a:p>
          <a:p>
            <a:r>
              <a:rPr lang="nl-NL" dirty="0"/>
              <a:t>Vergelijkbare producten verkopen (concurrenten)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0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D5479-B257-4370-B475-73F2893A1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6C37082-27C7-4909-8114-1EE499555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723270">
            <a:off x="1349644" y="1466593"/>
            <a:ext cx="6899088" cy="37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9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7968091-2CE6-4CF0-923F-1AE61979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056" y="1124744"/>
            <a:ext cx="6635080" cy="5400600"/>
          </a:xfrm>
        </p:spPr>
        <p:txBody>
          <a:bodyPr>
            <a:normAutofit/>
          </a:bodyPr>
          <a:lstStyle/>
          <a:p>
            <a:r>
              <a:rPr lang="nl-NL" dirty="0"/>
              <a:t>Behoefteconcurrentie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r>
              <a:rPr lang="nl-NL" dirty="0"/>
              <a:t>    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Generieke concurrentie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A4A145C-23D9-4194-9844-820C91F82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68" y="2224507"/>
            <a:ext cx="2252869" cy="14925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E3F129C-9780-4A39-B189-93EF9F290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426" y="2091168"/>
            <a:ext cx="3803035" cy="184188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8B2F658-ADE3-4D77-A6D4-BB9A4ABE8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4846511"/>
            <a:ext cx="2752725" cy="14001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AB4F7FE-BCA6-4191-AEAF-C705FA00C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19" y="4846511"/>
            <a:ext cx="3266111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7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0A38D-30FA-4F01-A324-717727C4E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62AC95-62F7-4485-BA4E-F845DB277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Productvorm concurrentie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Merk concurrentie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D94EB20-527D-4D54-85B3-684BB0896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54" y="1838325"/>
            <a:ext cx="2552700" cy="15906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BC3988C-6500-4F54-AD40-904099C80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838325"/>
            <a:ext cx="3024336" cy="165591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D68DB20-7C28-45D3-A60C-F94BCF3F2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434" y="4655560"/>
            <a:ext cx="1812748" cy="20376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FF6351C-D55F-46EC-82C9-1784EA703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4286597"/>
            <a:ext cx="1804988" cy="24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4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09561-1CFB-4EE9-8CE0-1C88CDF59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Concurrenten in de buurt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ACDAE1-3EB0-4A08-8962-69F9EE0DB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Jullie gaan met jullie onderneming te maken krijgen met concurrenten.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Wat weet je over je concurrenten?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En belangrijker; Wat kan je er mee?</a:t>
            </a:r>
          </a:p>
        </p:txBody>
      </p:sp>
    </p:spTree>
    <p:extLst>
      <p:ext uri="{BB962C8B-B14F-4D97-AF65-F5344CB8AC3E}">
        <p14:creationId xmlns:p14="http://schemas.microsoft.com/office/powerpoint/2010/main" val="127910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094DF-86A4-463E-A3D1-C8A3DFEBA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fietsenzaak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978C6D2-CC95-4A68-977D-FC9B911EE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114" y="1167985"/>
            <a:ext cx="8535100" cy="291223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339A41A-AC2D-4785-85FE-DD3990E9D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826" y="4221088"/>
            <a:ext cx="1809750" cy="220027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DD5BDBA-0B33-4A59-873B-E30785E4E1F5}"/>
              </a:ext>
            </a:extLst>
          </p:cNvPr>
          <p:cNvSpPr txBox="1"/>
          <p:nvPr/>
        </p:nvSpPr>
        <p:spPr>
          <a:xfrm>
            <a:off x="589114" y="4028563"/>
            <a:ext cx="64311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Per groep:</a:t>
            </a:r>
          </a:p>
          <a:p>
            <a:endParaRPr lang="nl-NL" dirty="0"/>
          </a:p>
          <a:p>
            <a:r>
              <a:rPr lang="nl-NL" dirty="0"/>
              <a:t>Wat zou jij als beginnende fietsenzaak doen?</a:t>
            </a:r>
          </a:p>
          <a:p>
            <a:r>
              <a:rPr lang="nl-NL" dirty="0" err="1"/>
              <a:t>Dwz</a:t>
            </a:r>
            <a:r>
              <a:rPr lang="nl-NL" dirty="0"/>
              <a:t>: wat zou jij doen op het gebied van :</a:t>
            </a:r>
          </a:p>
          <a:p>
            <a:r>
              <a:rPr lang="nl-NL" dirty="0"/>
              <a:t>Prijs</a:t>
            </a:r>
          </a:p>
          <a:p>
            <a:r>
              <a:rPr lang="nl-NL" dirty="0"/>
              <a:t>Kwaliteit</a:t>
            </a:r>
          </a:p>
          <a:p>
            <a:r>
              <a:rPr lang="nl-NL" dirty="0"/>
              <a:t>Assortiment</a:t>
            </a:r>
          </a:p>
          <a:p>
            <a:r>
              <a:rPr lang="nl-NL" dirty="0"/>
              <a:t>Locatie</a:t>
            </a:r>
          </a:p>
          <a:p>
            <a:r>
              <a:rPr lang="nl-NL" dirty="0"/>
              <a:t>Service</a:t>
            </a:r>
          </a:p>
          <a:p>
            <a:r>
              <a:rPr lang="nl-NL" dirty="0"/>
              <a:t>Bekendheid</a:t>
            </a:r>
          </a:p>
        </p:txBody>
      </p:sp>
    </p:spTree>
    <p:extLst>
      <p:ext uri="{BB962C8B-B14F-4D97-AF65-F5344CB8AC3E}">
        <p14:creationId xmlns:p14="http://schemas.microsoft.com/office/powerpoint/2010/main" val="254011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200795-63DC-4075-916C-39441406E102}"/>
</file>

<file path=customXml/itemProps2.xml><?xml version="1.0" encoding="utf-8"?>
<ds:datastoreItem xmlns:ds="http://schemas.openxmlformats.org/officeDocument/2006/customXml" ds:itemID="{9717B803-FC70-4E7C-8C08-9AAC4AEFC5C6}">
  <ds:schemaRefs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4354c1b-6b8c-435b-ad50-990538c19557"/>
  </ds:schemaRefs>
</ds:datastoreItem>
</file>

<file path=customXml/itemProps3.xml><?xml version="1.0" encoding="utf-8"?>
<ds:datastoreItem xmlns:ds="http://schemas.openxmlformats.org/officeDocument/2006/customXml" ds:itemID="{18116CA6-3409-4F7F-8D90-FC6DE3870F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421</Words>
  <Application>Microsoft Office PowerPoint</Application>
  <PresentationFormat>Diavoorstelling (4:3)</PresentationFormat>
  <Paragraphs>92</Paragraphs>
  <Slides>17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Kantoorthema</vt:lpstr>
      <vt:lpstr>PowerPoint-presentatie</vt:lpstr>
      <vt:lpstr>Leerdoel</vt:lpstr>
      <vt:lpstr>PowerPoint-presentatie</vt:lpstr>
      <vt:lpstr>Analyse fase</vt:lpstr>
      <vt:lpstr>PowerPoint-presentatie</vt:lpstr>
      <vt:lpstr>Voorbeelden</vt:lpstr>
      <vt:lpstr>Voorbeelden </vt:lpstr>
      <vt:lpstr>Concurrenten in de buurt</vt:lpstr>
      <vt:lpstr>Voorbeeld fietsenzaak</vt:lpstr>
      <vt:lpstr>Wat kan een startende fietsenzaak hier mee?</vt:lpstr>
      <vt:lpstr>Situatieanalyse</vt:lpstr>
      <vt:lpstr>Wie is jouw doelgroep?</vt:lpstr>
      <vt:lpstr>SWOT</vt:lpstr>
      <vt:lpstr>SWOT analyse</vt:lpstr>
      <vt:lpstr>PowerPoint-presentatie</vt:lpstr>
      <vt:lpstr>Aan de slag met SWOT analyse</vt:lpstr>
      <vt:lpstr>Kansen zien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Machiel Huizer</cp:lastModifiedBy>
  <cp:revision>29</cp:revision>
  <dcterms:created xsi:type="dcterms:W3CDTF">2013-11-15T15:05:42Z</dcterms:created>
  <dcterms:modified xsi:type="dcterms:W3CDTF">2019-11-18T11:17:10Z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